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D343E7-AFB6-432C-B33D-C19C77D002F5}" v="554" dt="2023-02-05T12:13:59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B572E9C9-55E7-EAC2-AE6C-70EE50FE3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4739"/>
            <a:ext cx="9144000" cy="290051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  <a:latin typeface="Dubai"/>
                <a:cs typeface="Calibri Light"/>
              </a:rPr>
              <a:t>A BELA E A FERA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4347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Seu 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conto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 original, 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sua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 "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história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 real" e 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suas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 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tantia"/>
                <a:cs typeface="Calibri"/>
              </a:rPr>
              <a:t>adaptações</a:t>
            </a:r>
            <a:endParaRPr lang="en-US" sz="2800" dirty="0">
              <a:solidFill>
                <a:schemeClr val="accent1">
                  <a:lumMod val="40000"/>
                  <a:lumOff val="60000"/>
                </a:schemeClr>
              </a:solidFill>
              <a:latin typeface="Constant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0052-3D4D-D742-59F4-E93AEC95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Referências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D5768-3682-C8D2-90A9-4E5723E0A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D0F1-1E21-BA9B-7BE6-57B428711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Responsáveis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pelo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trabalho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E452B-4C89-78D4-CB40-76030312A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07E04DA0-341F-D862-EBB4-145127871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3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4" name="Rectangle 2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E47AE85F-0AE8-76B4-F4FB-A11EEBB3B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4176" y="665786"/>
            <a:ext cx="4196000" cy="579872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>
                <a:latin typeface="Constantia"/>
                <a:cs typeface="Calibri"/>
              </a:rPr>
              <a:t>É um </a:t>
            </a:r>
            <a:r>
              <a:rPr lang="en-US" sz="2400" dirty="0" err="1">
                <a:latin typeface="Constantia"/>
                <a:cs typeface="Calibri"/>
              </a:rPr>
              <a:t>conto</a:t>
            </a:r>
            <a:r>
              <a:rPr lang="en-US" sz="2400" dirty="0">
                <a:latin typeface="Constantia"/>
                <a:cs typeface="Calibri"/>
              </a:rPr>
              <a:t> de fadas;</a:t>
            </a:r>
          </a:p>
          <a:p>
            <a:r>
              <a:rPr lang="en-US" sz="2400" dirty="0" err="1">
                <a:latin typeface="Constantia"/>
                <a:cs typeface="Calibri"/>
              </a:rPr>
              <a:t>Foi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escrito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1740 </a:t>
            </a:r>
            <a:r>
              <a:rPr lang="en-US" sz="2400" dirty="0" err="1">
                <a:latin typeface="Constantia"/>
                <a:cs typeface="Calibri"/>
              </a:rPr>
              <a:t>por</a:t>
            </a:r>
            <a:r>
              <a:rPr lang="en-US" sz="2400" dirty="0">
                <a:latin typeface="Constantia"/>
                <a:cs typeface="Calibri"/>
              </a:rPr>
              <a:t> Gabrielle-Suzanne Barbot de Villeneuve;</a:t>
            </a:r>
          </a:p>
          <a:p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1756, Jeanne-Marie Leprince de Beaumont </a:t>
            </a:r>
            <a:r>
              <a:rPr lang="en-US" sz="2400" dirty="0" err="1">
                <a:latin typeface="Constantia"/>
                <a:cs typeface="Calibri"/>
              </a:rPr>
              <a:t>escreveu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uma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releitura</a:t>
            </a:r>
            <a:r>
              <a:rPr lang="en-US" sz="2400" dirty="0">
                <a:latin typeface="Constantia"/>
                <a:cs typeface="Calibri"/>
              </a:rPr>
              <a:t> do </a:t>
            </a:r>
            <a:r>
              <a:rPr lang="en-US" sz="2400" dirty="0" err="1">
                <a:latin typeface="Constantia"/>
                <a:cs typeface="Calibri"/>
              </a:rPr>
              <a:t>conto</a:t>
            </a:r>
            <a:r>
              <a:rPr lang="en-US" sz="2400" dirty="0">
                <a:latin typeface="Constantia"/>
                <a:cs typeface="Calibri"/>
              </a:rPr>
              <a:t> original, </a:t>
            </a:r>
            <a:r>
              <a:rPr lang="en-US" sz="2400" dirty="0" err="1">
                <a:latin typeface="Constantia"/>
                <a:cs typeface="Calibri"/>
              </a:rPr>
              <a:t>contando</a:t>
            </a:r>
            <a:r>
              <a:rPr lang="en-US" sz="2400" dirty="0">
                <a:latin typeface="Constantia"/>
                <a:cs typeface="Calibri"/>
              </a:rPr>
              <a:t> a </a:t>
            </a:r>
            <a:r>
              <a:rPr lang="en-US" sz="2400" dirty="0" err="1">
                <a:latin typeface="Constantia"/>
                <a:cs typeface="Calibri"/>
              </a:rPr>
              <a:t>história</a:t>
            </a:r>
            <a:r>
              <a:rPr lang="en-US" sz="2400" dirty="0">
                <a:latin typeface="Constantia"/>
                <a:cs typeface="Calibri"/>
              </a:rPr>
              <a:t> de </a:t>
            </a:r>
            <a:r>
              <a:rPr lang="en-US" sz="2400" dirty="0" err="1">
                <a:latin typeface="Constantia"/>
                <a:cs typeface="Calibri"/>
              </a:rPr>
              <a:t>uma</a:t>
            </a:r>
            <a:r>
              <a:rPr lang="en-US" sz="2400" dirty="0">
                <a:latin typeface="Constantia"/>
                <a:cs typeface="Calibri"/>
              </a:rPr>
              <a:t> for </a:t>
            </a:r>
            <a:r>
              <a:rPr lang="en-US" sz="2400" dirty="0" err="1">
                <a:latin typeface="Constantia"/>
                <a:cs typeface="Calibri"/>
              </a:rPr>
              <a:t>mais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curta</a:t>
            </a:r>
            <a:r>
              <a:rPr lang="en-US" sz="2400" dirty="0">
                <a:latin typeface="Constantia"/>
                <a:cs typeface="Calibri"/>
              </a:rPr>
              <a:t>;</a:t>
            </a:r>
          </a:p>
          <a:p>
            <a:r>
              <a:rPr lang="en-US" sz="2400" dirty="0">
                <a:latin typeface="Constantia"/>
                <a:cs typeface="Calibri"/>
              </a:rPr>
              <a:t>Teve </a:t>
            </a:r>
            <a:r>
              <a:rPr lang="en-US" sz="2400" dirty="0" err="1">
                <a:latin typeface="Constantia"/>
                <a:cs typeface="Calibri"/>
              </a:rPr>
              <a:t>diversas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outras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versões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ramificadas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em</a:t>
            </a:r>
            <a:r>
              <a:rPr lang="en-US" sz="2400" dirty="0">
                <a:latin typeface="Constantia"/>
                <a:cs typeface="Calibri"/>
              </a:rPr>
              <a:t> outros </a:t>
            </a:r>
            <a:r>
              <a:rPr lang="en-US" sz="2400" dirty="0" err="1">
                <a:latin typeface="Constantia"/>
                <a:cs typeface="Calibri"/>
              </a:rPr>
              <a:t>países</a:t>
            </a:r>
            <a:r>
              <a:rPr lang="en-US" sz="2400" dirty="0">
                <a:latin typeface="Constantia"/>
                <a:cs typeface="Calibri"/>
              </a:rPr>
              <a:t>;</a:t>
            </a:r>
          </a:p>
          <a:p>
            <a:r>
              <a:rPr lang="en-US" sz="2400" dirty="0">
                <a:latin typeface="Constantia"/>
                <a:cs typeface="Calibri"/>
              </a:rPr>
              <a:t>Teve </a:t>
            </a:r>
            <a:r>
              <a:rPr lang="en-US" sz="2400" dirty="0" err="1">
                <a:latin typeface="Constantia"/>
                <a:cs typeface="Calibri"/>
              </a:rPr>
              <a:t>diversas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adaptações</a:t>
            </a:r>
            <a:r>
              <a:rPr lang="en-US" sz="2400" dirty="0">
                <a:latin typeface="Constantia"/>
                <a:cs typeface="Calibri"/>
              </a:rPr>
              <a:t>, entre </a:t>
            </a:r>
            <a:r>
              <a:rPr lang="en-US" sz="2400" dirty="0" err="1">
                <a:latin typeface="Constantia"/>
                <a:cs typeface="Calibri"/>
              </a:rPr>
              <a:t>elas</a:t>
            </a:r>
            <a:r>
              <a:rPr lang="en-US" sz="2400" dirty="0">
                <a:latin typeface="Constantia"/>
                <a:cs typeface="Calibri"/>
              </a:rPr>
              <a:t>, duas </a:t>
            </a:r>
            <a:r>
              <a:rPr lang="en-US" sz="2400" dirty="0" err="1">
                <a:latin typeface="Constantia"/>
                <a:cs typeface="Calibri"/>
              </a:rPr>
              <a:t>muito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famosas</a:t>
            </a:r>
            <a:r>
              <a:rPr lang="en-US" sz="2400" dirty="0">
                <a:latin typeface="Constantia"/>
                <a:cs typeface="Calibri"/>
              </a:rPr>
              <a:t> </a:t>
            </a:r>
            <a:r>
              <a:rPr lang="en-US" sz="2400" dirty="0" err="1">
                <a:latin typeface="Constantia"/>
                <a:cs typeface="Calibri"/>
              </a:rPr>
              <a:t>produzidas</a:t>
            </a:r>
            <a:r>
              <a:rPr lang="en-US" sz="2400" dirty="0">
                <a:latin typeface="Constantia"/>
                <a:cs typeface="Calibri"/>
              </a:rPr>
              <a:t> pela Disney;</a:t>
            </a:r>
          </a:p>
          <a:p>
            <a:endParaRPr lang="en-US" sz="2400" dirty="0">
              <a:latin typeface="Constantia"/>
              <a:cs typeface="Calibri"/>
            </a:endParaRPr>
          </a:p>
          <a:p>
            <a:endParaRPr lang="en-US" sz="2400" dirty="0">
              <a:latin typeface="Constant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154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78993-1783-3D88-18F3-F721B1E7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O </a:t>
            </a:r>
            <a:r>
              <a:rPr lang="en-US" dirty="0" err="1">
                <a:cs typeface="Calibri Light"/>
              </a:rPr>
              <a:t>enredo</a:t>
            </a:r>
            <a:r>
              <a:rPr lang="en-US" dirty="0">
                <a:cs typeface="Calibri Light"/>
              </a:rPr>
              <a:t> do </a:t>
            </a:r>
            <a:r>
              <a:rPr lang="en-US" dirty="0" err="1">
                <a:cs typeface="Calibri Light"/>
              </a:rPr>
              <a:t>conto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11EFB-772D-B45B-ABA4-F2B540041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Apesar</a:t>
            </a:r>
            <a:r>
              <a:rPr lang="en-US" dirty="0">
                <a:cs typeface="Calibri"/>
              </a:rPr>
              <a:t> de </a:t>
            </a:r>
            <a:r>
              <a:rPr lang="en-US" dirty="0" err="1">
                <a:cs typeface="Calibri"/>
              </a:rPr>
              <a:t>haverem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diferenças</a:t>
            </a:r>
            <a:r>
              <a:rPr lang="en-US" dirty="0">
                <a:cs typeface="Calibri"/>
              </a:rPr>
              <a:t> entre as duas </a:t>
            </a:r>
            <a:r>
              <a:rPr lang="en-US" dirty="0" err="1">
                <a:cs typeface="Calibri"/>
              </a:rPr>
              <a:t>versões</a:t>
            </a:r>
            <a:r>
              <a:rPr lang="en-US" dirty="0">
                <a:cs typeface="Calibri"/>
              </a:rPr>
              <a:t> do </a:t>
            </a:r>
            <a:r>
              <a:rPr lang="en-US" dirty="0" err="1">
                <a:cs typeface="Calibri"/>
              </a:rPr>
              <a:t>conto</a:t>
            </a:r>
            <a:r>
              <a:rPr lang="en-US" dirty="0">
                <a:cs typeface="Calibri"/>
              </a:rPr>
              <a:t>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55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8FD20-C422-58B4-C0A1-C89F82C5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Diferenças</a:t>
            </a:r>
            <a:r>
              <a:rPr lang="en-US" dirty="0">
                <a:cs typeface="Calibri Light"/>
              </a:rPr>
              <a:t> entre as duas </a:t>
            </a:r>
            <a:r>
              <a:rPr lang="en-US" dirty="0" err="1">
                <a:cs typeface="Calibri Light"/>
              </a:rPr>
              <a:t>versões</a:t>
            </a:r>
            <a:r>
              <a:rPr lang="en-US" dirty="0">
                <a:cs typeface="Calibri Light"/>
              </a:rPr>
              <a:t> do </a:t>
            </a:r>
            <a:r>
              <a:rPr lang="en-US" dirty="0" err="1">
                <a:cs typeface="Calibri Light"/>
              </a:rPr>
              <a:t>conto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2F5CE-AEEC-5358-1ACB-6B0C1B308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348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E4CD3-C348-DB34-F06A-D91FFF74F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Possível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inspiração</a:t>
            </a:r>
            <a:r>
              <a:rPr lang="en-US" dirty="0">
                <a:cs typeface="Calibri Light"/>
              </a:rPr>
              <a:t> da </a:t>
            </a:r>
            <a:r>
              <a:rPr lang="en-US" dirty="0" err="1">
                <a:cs typeface="Calibri Light"/>
              </a:rPr>
              <a:t>história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A3724-6F2C-A058-C3B8-CBB9218B8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FE3E-8A5B-F4DB-7526-BE73228B8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Outras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versões</a:t>
            </a:r>
            <a:r>
              <a:rPr lang="en-US" dirty="0">
                <a:cs typeface="Calibri Light"/>
              </a:rPr>
              <a:t> do </a:t>
            </a:r>
            <a:r>
              <a:rPr lang="en-US" dirty="0" err="1">
                <a:cs typeface="Calibri Light"/>
              </a:rPr>
              <a:t>conto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em</a:t>
            </a:r>
            <a:r>
              <a:rPr lang="en-US" dirty="0">
                <a:cs typeface="Calibri Light"/>
              </a:rPr>
              <a:t> outros </a:t>
            </a:r>
            <a:r>
              <a:rPr lang="en-US" dirty="0" err="1">
                <a:cs typeface="Calibri Light"/>
              </a:rPr>
              <a:t>países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3CD47-1CD1-5F26-7E98-59BBC417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1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F241-2910-DA07-E798-83F46A3C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Adaptações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7801-7584-A847-EA5E-1F6527194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10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87FC-FEC1-57BC-1E3C-A151E7104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Adaptação</a:t>
            </a:r>
            <a:r>
              <a:rPr lang="en-US" dirty="0">
                <a:cs typeface="Calibri Light"/>
              </a:rPr>
              <a:t> da Disney </a:t>
            </a:r>
            <a:r>
              <a:rPr lang="en-US" dirty="0" err="1">
                <a:cs typeface="Calibri Light"/>
              </a:rPr>
              <a:t>em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animação</a:t>
            </a:r>
            <a:r>
              <a:rPr lang="en-US" dirty="0">
                <a:cs typeface="Calibri Light"/>
              </a:rPr>
              <a:t> (1991)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DD7B-D7EE-5691-1643-1F484C4D4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5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E9B6-6893-BDE9-88AB-964AE234B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Fidelidade</a:t>
            </a:r>
            <a:r>
              <a:rPr lang="en-US" dirty="0">
                <a:cs typeface="Calibri Light"/>
              </a:rPr>
              <a:t> da Disney para com o </a:t>
            </a:r>
            <a:r>
              <a:rPr lang="en-US" dirty="0" err="1">
                <a:cs typeface="Calibri Light"/>
              </a:rPr>
              <a:t>conto</a:t>
            </a:r>
            <a:r>
              <a:rPr lang="en-US" dirty="0">
                <a:cs typeface="Calibri Light"/>
              </a:rPr>
              <a:t> original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71DAF-F617-3050-D1CE-5AE770B7E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3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A BELA E A FERA</vt:lpstr>
      <vt:lpstr>PowerPoint Presentation</vt:lpstr>
      <vt:lpstr>O enredo do conto</vt:lpstr>
      <vt:lpstr>Diferenças entre as duas versões do conto</vt:lpstr>
      <vt:lpstr>Possível inspiração da história</vt:lpstr>
      <vt:lpstr>Outras versões do conto em outros países</vt:lpstr>
      <vt:lpstr>Adaptações</vt:lpstr>
      <vt:lpstr>Adaptação da Disney em animação (1991)</vt:lpstr>
      <vt:lpstr>Fidelidade da Disney para com o conto original</vt:lpstr>
      <vt:lpstr>Referências</vt:lpstr>
      <vt:lpstr>Responsáveis pelo trabalho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114</cp:revision>
  <dcterms:created xsi:type="dcterms:W3CDTF">2023-02-05T11:22:46Z</dcterms:created>
  <dcterms:modified xsi:type="dcterms:W3CDTF">2023-02-05T12:19:30Z</dcterms:modified>
</cp:coreProperties>
</file>

<file path=docProps/thumbnail.jpeg>
</file>